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47943D-94FC-4845-834B-A8CB7A1E7186}" v="921" dt="2021-03-12T18:48:54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8" d="100"/>
          <a:sy n="88" d="100"/>
        </p:scale>
        <p:origin x="31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85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1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07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3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86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14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94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5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10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8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60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27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mbrightlight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>
                <a:cs typeface="Calibri Light"/>
              </a:rPr>
              <a:t>Bright</a:t>
            </a:r>
            <a:r>
              <a:rPr lang="cs-CZ" dirty="0">
                <a:cs typeface="Calibri Light"/>
              </a:rPr>
              <a:t> </a:t>
            </a:r>
            <a:r>
              <a:rPr lang="cs-CZ" dirty="0" err="1">
                <a:cs typeface="Calibri Light"/>
              </a:rPr>
              <a:t>Light</a:t>
            </a:r>
            <a:endParaRPr lang="cs-CZ" dirty="0" err="1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cs typeface="Calibri"/>
              </a:rPr>
              <a:t>Studentská firma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4B128B-729C-4C8F-AB08-4CA5EEC0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O naší firmě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4DBBB9-3C21-40AE-9E87-020C748F7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cs-CZ" sz="3200" dirty="0">
                <a:cs typeface="Calibri"/>
              </a:rPr>
              <a:t> Studentská firma zabývající se výrobou svíček</a:t>
            </a:r>
            <a:endParaRPr lang="cs-CZ" dirty="0">
              <a:cs typeface="Calibri" panose="020F0502020204030204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cs-CZ" sz="3200" dirty="0">
                <a:cs typeface="Calibri"/>
              </a:rPr>
              <a:t> Naším cílem je rozzářit lidem den a přinést dobrou náladu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cs-CZ" sz="3200" dirty="0">
                <a:cs typeface="Calibri"/>
              </a:rPr>
              <a:t> Svíčky jsou z přírodního vosku a v již nepoužívaných skleničkách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cs-CZ" sz="3200" dirty="0">
                <a:cs typeface="Calibri"/>
              </a:rPr>
              <a:t> Náš slogan: "Svíčka bez vosku je jako člověk bez mozku"</a:t>
            </a:r>
          </a:p>
          <a:p>
            <a:pPr>
              <a:buFont typeface="Arial" panose="020F0502020204030204" pitchFamily="34" charset="0"/>
              <a:buChar char="•"/>
            </a:pPr>
            <a:endParaRPr lang="cs-CZ" sz="3200" dirty="0">
              <a:cs typeface="Calibri"/>
            </a:endParaRPr>
          </a:p>
        </p:txBody>
      </p:sp>
      <p:pic>
        <p:nvPicPr>
          <p:cNvPr id="5" name="Obrázek 5" descr="Obsah obrázku silueta&#10;&#10;Popis se vygeneroval automaticky.">
            <a:extLst>
              <a:ext uri="{FF2B5EF4-FFF2-40B4-BE49-F238E27FC236}">
                <a16:creationId xmlns:a16="http://schemas.microsoft.com/office/drawing/2014/main" id="{B9638EA3-5AD9-4AF3-887A-8DDD75918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7580" y="4118920"/>
            <a:ext cx="2744285" cy="274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747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E91E8-241A-4869-843C-085106C0C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Naše výrobky  - vůně svíček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AC3963-0F30-4250-AB24-1B140A40A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cs-CZ" sz="3200" dirty="0">
                <a:cs typeface="Calibri"/>
              </a:rPr>
              <a:t> Růže</a:t>
            </a:r>
            <a:endParaRPr lang="cs-CZ" dirty="0"/>
          </a:p>
          <a:p>
            <a:pPr>
              <a:buFont typeface="Arial" panose="020F0502020204030204" pitchFamily="34" charset="0"/>
              <a:buChar char="•"/>
            </a:pPr>
            <a:r>
              <a:rPr lang="cs-CZ" sz="3200" dirty="0">
                <a:cs typeface="Calibri"/>
              </a:rPr>
              <a:t> Pomeranč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cs-CZ" sz="3200" dirty="0">
                <a:cs typeface="Calibri"/>
              </a:rPr>
              <a:t> Cedr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cs-CZ" sz="3200" dirty="0">
                <a:cs typeface="Calibri"/>
              </a:rPr>
              <a:t> Levandule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cs-CZ" sz="3200" dirty="0">
                <a:cs typeface="Calibri"/>
              </a:rPr>
              <a:t> Borůvka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cs-CZ" sz="3200" dirty="0">
                <a:cs typeface="Calibri"/>
              </a:rPr>
              <a:t> Cena za kus je 60 Kč</a:t>
            </a:r>
          </a:p>
        </p:txBody>
      </p:sp>
      <p:pic>
        <p:nvPicPr>
          <p:cNvPr id="4" name="Obrázek 4" descr="Obsah obrázku exteriér, noc, světlo&#10;&#10;Popis se vygeneroval automaticky.">
            <a:extLst>
              <a:ext uri="{FF2B5EF4-FFF2-40B4-BE49-F238E27FC236}">
                <a16:creationId xmlns:a16="http://schemas.microsoft.com/office/drawing/2014/main" id="{C9D9A31F-5B50-4D5D-8479-715F3ECF9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3093" y="1901892"/>
            <a:ext cx="2805736" cy="422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90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B62AC-4255-46EC-876A-61C75041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Kontakty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965D36-BAFD-4E95-8E9E-E267EE445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cs-CZ" sz="3200" dirty="0">
                <a:cs typeface="Calibri"/>
              </a:rPr>
              <a:t> Můžete nás zkontaktovat a objednat na:</a:t>
            </a:r>
            <a:endParaRPr lang="cs-CZ" dirty="0"/>
          </a:p>
          <a:p>
            <a:pPr>
              <a:buFont typeface="Arial" panose="020F0502020204030204" pitchFamily="34" charset="0"/>
              <a:buChar char="•"/>
            </a:pPr>
            <a:r>
              <a:rPr lang="cs-CZ" sz="3200" dirty="0">
                <a:cs typeface="Calibri"/>
              </a:rPr>
              <a:t> Email: </a:t>
            </a:r>
            <a:r>
              <a:rPr lang="cs-CZ" sz="3200" dirty="0">
                <a:cs typeface="Calibri"/>
                <a:hlinkClick r:id="rId2"/>
              </a:rPr>
              <a:t>ambrightlight@gmail.com</a:t>
            </a:r>
            <a:endParaRPr lang="cs-CZ" sz="3200"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cs-CZ" sz="3200" dirty="0">
                <a:cs typeface="Calibri"/>
              </a:rPr>
              <a:t> Facebook: </a:t>
            </a:r>
            <a:r>
              <a:rPr lang="cs-CZ" sz="3200" dirty="0" err="1">
                <a:cs typeface="Calibri"/>
              </a:rPr>
              <a:t>Bright</a:t>
            </a:r>
            <a:r>
              <a:rPr lang="cs-CZ" sz="3200" dirty="0">
                <a:cs typeface="Calibri"/>
              </a:rPr>
              <a:t> </a:t>
            </a:r>
            <a:r>
              <a:rPr lang="cs-CZ" sz="3200" dirty="0" err="1">
                <a:cs typeface="Calibri"/>
              </a:rPr>
              <a:t>Light</a:t>
            </a:r>
            <a:endParaRPr lang="cs-CZ" sz="3200" dirty="0"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cs-CZ" sz="3200" dirty="0">
                <a:cs typeface="Calibri"/>
              </a:rPr>
              <a:t> Instagram: @brightlight_am</a:t>
            </a:r>
          </a:p>
          <a:p>
            <a:endParaRPr lang="cs-CZ" dirty="0">
              <a:cs typeface="Calibri"/>
            </a:endParaRP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249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AE16EA-DC45-4982-A6AF-9BB09A65B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3414"/>
            <a:ext cx="10515600" cy="821660"/>
          </a:xfrm>
        </p:spPr>
        <p:txBody>
          <a:bodyPr>
            <a:noAutofit/>
          </a:bodyPr>
          <a:lstStyle/>
          <a:p>
            <a:pPr algn="ctr"/>
            <a:r>
              <a:rPr lang="cs-CZ" sz="6000" dirty="0">
                <a:cs typeface="Calibri Light"/>
              </a:rPr>
              <a:t>Děkujeme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AD5B64-248E-4603-BCE7-EA6EDA43D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49044"/>
            <a:ext cx="10515600" cy="13279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 algn="r">
              <a:buNone/>
            </a:pPr>
            <a:r>
              <a:rPr lang="cs-CZ" dirty="0">
                <a:cs typeface="Calibri"/>
              </a:rPr>
              <a:t>Členové </a:t>
            </a:r>
            <a:r>
              <a:rPr lang="cs-CZ" dirty="0" err="1">
                <a:cs typeface="Calibri"/>
              </a:rPr>
              <a:t>Bright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Light</a:t>
            </a:r>
            <a:r>
              <a:rPr lang="cs-CZ" dirty="0">
                <a:cs typeface="Calibri"/>
              </a:rPr>
              <a:t>, 2021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7563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Širokoúhlá obrazovka</PresentationFormat>
  <Paragraphs>21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Bright Light</vt:lpstr>
      <vt:lpstr>O naší firmě</vt:lpstr>
      <vt:lpstr>Naše výrobky  - vůně svíček</vt:lpstr>
      <vt:lpstr>Kontakty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Žák</dc:creator>
  <cp:lastModifiedBy>Žák</cp:lastModifiedBy>
  <cp:revision>194</cp:revision>
  <dcterms:created xsi:type="dcterms:W3CDTF">2021-03-12T17:34:49Z</dcterms:created>
  <dcterms:modified xsi:type="dcterms:W3CDTF">2021-03-22T07:32:19Z</dcterms:modified>
</cp:coreProperties>
</file>